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 showSpecialPlsOnTitleSld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9144000" cy="5143500" type="screen16x9"/>
  <p:notesSz cx="9144000" cy="5143500"/>
  <p:defaultTextStyle>
    <a:defPPr>
      <a:defRPr lang="de-DE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5pPr>
    <a:lvl6pPr marL="2286000" algn="l" defTabSz="914400">
      <a:defRPr>
        <a:solidFill>
          <a:schemeClr val="tx1"/>
        </a:solidFill>
        <a:latin typeface="Arial"/>
        <a:ea typeface="+mn-ea"/>
        <a:cs typeface="+mn-cs"/>
      </a:defRPr>
    </a:lvl6pPr>
    <a:lvl7pPr marL="2743200" algn="l" defTabSz="914400">
      <a:defRPr>
        <a:solidFill>
          <a:schemeClr val="tx1"/>
        </a:solidFill>
        <a:latin typeface="Arial"/>
        <a:ea typeface="+mn-ea"/>
        <a:cs typeface="+mn-cs"/>
      </a:defRPr>
    </a:lvl7pPr>
    <a:lvl8pPr marL="3200400" algn="l" defTabSz="914400">
      <a:defRPr>
        <a:solidFill>
          <a:schemeClr val="tx1"/>
        </a:solidFill>
        <a:latin typeface="Arial"/>
        <a:ea typeface="+mn-ea"/>
        <a:cs typeface="+mn-cs"/>
      </a:defRPr>
    </a:lvl8pPr>
    <a:lvl9pPr marL="3657600" algn="l" defTabSz="914400">
      <a:defRPr>
        <a:solidFill>
          <a:schemeClr val="tx1"/>
        </a:solidFill>
        <a:latin typeface="Arial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presProps" Target="presProps.xml" /><Relationship Id="rId9" Type="http://schemas.openxmlformats.org/officeDocument/2006/relationships/tableStyles" Target="tableStyles.xml" /><Relationship Id="rId10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3.emf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3.emf"/><Relationship Id="rId6" Type="http://schemas.openxmlformats.org/officeDocument/2006/relationships/image" Target="../media/image1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.emf"/><Relationship Id="rId6" Type="http://schemas.openxmlformats.org/officeDocument/2006/relationships/image" Target="../media/image1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3.emf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01_Titelfolie">
    <p:bg>
      <p:bgPr shadeToTitle="0">
        <a:gradFill>
          <a:gsLst>
            <a:gs pos="0">
              <a:schemeClr val="tx1"/>
            </a:gs>
            <a:gs pos="63000">
              <a:schemeClr val="tx1"/>
            </a:gs>
            <a:gs pos="96000">
              <a:srgbClr val="323232">
                <a:alpha val="0"/>
              </a:srgbClr>
            </a:gs>
          </a:gsLst>
          <a:lin ang="5400000" scaled="1"/>
        </a:gra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Rechteck 9" hidden="0"/>
          <p:cNvSpPr/>
          <p:nvPr isPhoto="0" userDrawn="1"/>
        </p:nvSpPr>
        <p:spPr bwMode="auto">
          <a:xfrm rot="10800000">
            <a:off x="0" y="4305600"/>
            <a:ext cx="9144000" cy="827424"/>
          </a:xfrm>
          <a:prstGeom prst="rect">
            <a:avLst/>
          </a:prstGeom>
          <a:gradFill>
            <a:gsLst>
              <a:gs pos="7000">
                <a:srgbClr val="323232">
                  <a:alpha val="14000"/>
                </a:srgbClr>
              </a:gs>
              <a:gs pos="76000">
                <a:srgbClr val="323232">
                  <a:alpha val="0"/>
                </a:srgbClr>
              </a:gs>
              <a:gs pos="84000">
                <a:srgbClr val="323232">
                  <a:alpha val="0"/>
                </a:srgbClr>
              </a:gs>
              <a:gs pos="98000">
                <a:srgbClr val="323232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Rechteck 1" hidden="0"/>
          <p:cNvSpPr/>
          <p:nvPr isPhoto="0" userDrawn="0"/>
        </p:nvSpPr>
        <p:spPr bwMode="auto">
          <a:xfrm>
            <a:off x="0" y="0"/>
            <a:ext cx="9144000" cy="1795464"/>
          </a:xfrm>
          <a:prstGeom prst="rect">
            <a:avLst/>
          </a:prstGeom>
          <a:gradFill>
            <a:gsLst>
              <a:gs pos="7000">
                <a:srgbClr val="323232">
                  <a:alpha val="14000"/>
                </a:srgbClr>
              </a:gs>
              <a:gs pos="76000">
                <a:srgbClr val="323232">
                  <a:alpha val="0"/>
                </a:srgbClr>
              </a:gs>
              <a:gs pos="84000">
                <a:srgbClr val="323232">
                  <a:alpha val="0"/>
                </a:srgbClr>
              </a:gs>
              <a:gs pos="98000">
                <a:srgbClr val="323232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16" name="Gruppierung 15" hidden="0"/>
          <p:cNvGrpSpPr/>
          <p:nvPr isPhoto="0" userDrawn="0"/>
        </p:nvGrpSpPr>
        <p:grpSpPr bwMode="auto">
          <a:xfrm>
            <a:off x="7415316" y="357917"/>
            <a:ext cx="1728684" cy="652654"/>
            <a:chOff x="7415316" y="357917"/>
            <a:chExt cx="1728684" cy="652654"/>
          </a:xfrm>
          <a:solidFill>
            <a:schemeClr val="bg1"/>
          </a:solidFill>
        </p:grpSpPr>
        <p:sp>
          <p:nvSpPr>
            <p:cNvPr id="17" name="Rechteck 16" hidden="0"/>
            <p:cNvSpPr/>
            <p:nvPr isPhoto="0" userDrawn="0"/>
          </p:nvSpPr>
          <p:spPr bwMode="auto">
            <a:xfrm>
              <a:off x="7415316" y="357917"/>
              <a:ext cx="1728684" cy="6526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18" name="Picture 9" descr="tud_logo" hidden="0"/>
            <p:cNvPicPr>
              <a:picLocks noChangeAspect="1" noChangeArrowheads="1"/>
            </p:cNvPicPr>
            <p:nvPr isPhoto="0" userDrawn="0"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7733" t="6878" r="5453" b="9545"/>
            <a:stretch/>
          </p:blipFill>
          <p:spPr bwMode="auto">
            <a:xfrm>
              <a:off x="7608875" y="407299"/>
              <a:ext cx="1404584" cy="5406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Grafik 4" hidden="0"/>
          <p:cNvPicPr>
            <a:picLocks noChangeAspect="1"/>
          </p:cNvPicPr>
          <p:nvPr isPhoto="0" userDrawn="1"/>
        </p:nvPicPr>
        <p:blipFill>
          <a:blip r:embed="rId3"/>
          <a:stretch/>
        </p:blipFill>
        <p:spPr bwMode="auto">
          <a:xfrm>
            <a:off x="-3243" y="-2179"/>
            <a:ext cx="9147600" cy="5145527"/>
          </a:xfrm>
          <a:prstGeom prst="rect">
            <a:avLst/>
          </a:prstGeom>
        </p:spPr>
      </p:pic>
      <p:pic>
        <p:nvPicPr>
          <p:cNvPr id="7" name="Grafik 6" hidden="0"/>
          <p:cNvPicPr>
            <a:picLocks noChangeAspect="1"/>
          </p:cNvPicPr>
          <p:nvPr isPhoto="0" userDrawn="1"/>
        </p:nvPicPr>
        <p:blipFill>
          <a:blip r:embed="rId4"/>
          <a:stretch/>
        </p:blipFill>
        <p:spPr bwMode="auto">
          <a:xfrm>
            <a:off x="1235593" y="128173"/>
            <a:ext cx="2196000" cy="1647000"/>
          </a:xfrm>
          <a:prstGeom prst="rect">
            <a:avLst/>
          </a:prstGeom>
        </p:spPr>
      </p:pic>
      <p:sp>
        <p:nvSpPr>
          <p:cNvPr id="3" name="Rechteck 2" hidden="0"/>
          <p:cNvSpPr/>
          <p:nvPr isPhoto="0" userDrawn="1"/>
        </p:nvSpPr>
        <p:spPr bwMode="auto">
          <a:xfrm>
            <a:off x="922085" y="3205926"/>
            <a:ext cx="8221916" cy="82742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Textfeld 7" hidden="0"/>
          <p:cNvSpPr txBox="1"/>
          <p:nvPr isPhoto="0" userDrawn="1"/>
        </p:nvSpPr>
        <p:spPr bwMode="auto">
          <a:xfrm>
            <a:off x="6993226" y="4825349"/>
            <a:ext cx="184341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600">
                <a:solidFill>
                  <a:schemeClr val="bg1"/>
                </a:solidFill>
              </a:rPr>
              <a:t>picture: Thomas Ott / TU Darmstadt</a:t>
            </a:r>
            <a:endParaRPr/>
          </a:p>
        </p:txBody>
      </p:sp>
      <p:sp>
        <p:nvSpPr>
          <p:cNvPr id="13" name="Textfeld 12" hidden="0"/>
          <p:cNvSpPr txBox="1"/>
          <p:nvPr isPhoto="0" userDrawn="1"/>
        </p:nvSpPr>
        <p:spPr bwMode="auto">
          <a:xfrm>
            <a:off x="371476" y="3238653"/>
            <a:ext cx="8465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2400" b="1">
                <a:solidFill>
                  <a:srgbClr val="254A91"/>
                </a:solidFill>
              </a:rPr>
              <a:t>15</a:t>
            </a:r>
            <a:r>
              <a:rPr lang="en-GB" sz="2400" b="1" baseline="30000">
                <a:solidFill>
                  <a:srgbClr val="254A91"/>
                </a:solidFill>
              </a:rPr>
              <a:t>th</a:t>
            </a:r>
            <a:r>
              <a:rPr lang="en-GB" sz="2400" b="1">
                <a:solidFill>
                  <a:srgbClr val="254A91"/>
                </a:solidFill>
              </a:rPr>
              <a:t> SIRM - European Conference on Rotordynamics</a:t>
            </a:r>
            <a:br>
              <a:rPr lang="de-DE" sz="2400" b="1">
                <a:solidFill>
                  <a:srgbClr val="254A91"/>
                </a:solidFill>
              </a:rPr>
            </a:br>
            <a:r>
              <a:rPr lang="en-US" sz="1800" b="1">
                <a:solidFill>
                  <a:srgbClr val="254A91"/>
                </a:solidFill>
              </a:rPr>
              <a:t>22nd -24th  February 2023, Darmstadt</a:t>
            </a: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4" name="Rechteck 3" hidden="0"/>
          <p:cNvSpPr/>
          <p:nvPr isPhoto="0" userDrawn="1"/>
        </p:nvSpPr>
        <p:spPr bwMode="auto">
          <a:xfrm>
            <a:off x="1197241" y="222632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b="1">
                <a:solidFill>
                  <a:srgbClr val="254A91"/>
                </a:solidFill>
              </a:rPr>
              <a:t>15th</a:t>
            </a:r>
            <a:endParaRPr lang="de-DE"/>
          </a:p>
        </p:txBody>
      </p:sp>
      <p:sp>
        <p:nvSpPr>
          <p:cNvPr id="26" name="Rechteck 25" hidden="0"/>
          <p:cNvSpPr/>
          <p:nvPr isPhoto="0" userDrawn="0"/>
        </p:nvSpPr>
        <p:spPr bwMode="auto">
          <a:xfrm>
            <a:off x="7293600" y="357917"/>
            <a:ext cx="1728000" cy="652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" name="Rechteck 19" hidden="0"/>
          <p:cNvSpPr/>
          <p:nvPr isPhoto="0" userDrawn="1"/>
        </p:nvSpPr>
        <p:spPr bwMode="auto">
          <a:xfrm>
            <a:off x="7293600" y="357917"/>
            <a:ext cx="1728000" cy="1072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1" name="Grafik 20" hidden="0"/>
          <p:cNvPicPr>
            <a:picLocks noChangeAspect="1"/>
          </p:cNvPicPr>
          <p:nvPr isPhoto="0" userDrawn="1"/>
        </p:nvPicPr>
        <p:blipFill>
          <a:blip r:embed="rId5"/>
          <a:stretch/>
        </p:blipFill>
        <p:spPr bwMode="auto">
          <a:xfrm>
            <a:off x="7544528" y="1013908"/>
            <a:ext cx="1224000" cy="335867"/>
          </a:xfrm>
          <a:prstGeom prst="rect">
            <a:avLst/>
          </a:prstGeom>
          <a:ln>
            <a:noFill/>
          </a:ln>
        </p:spPr>
      </p:pic>
      <p:grpSp>
        <p:nvGrpSpPr>
          <p:cNvPr id="22" name="Gruppierung 2" hidden="0"/>
          <p:cNvGrpSpPr/>
          <p:nvPr isPhoto="0" userDrawn="1"/>
        </p:nvGrpSpPr>
        <p:grpSpPr bwMode="auto">
          <a:xfrm>
            <a:off x="7294013" y="357917"/>
            <a:ext cx="1728684" cy="652654"/>
            <a:chOff x="7415316" y="357917"/>
            <a:chExt cx="1728684" cy="652654"/>
          </a:xfrm>
          <a:solidFill>
            <a:schemeClr val="bg1"/>
          </a:solidFill>
        </p:grpSpPr>
        <p:sp>
          <p:nvSpPr>
            <p:cNvPr id="23" name="Rechteck 22" hidden="0"/>
            <p:cNvSpPr/>
            <p:nvPr isPhoto="0" userDrawn="0"/>
          </p:nvSpPr>
          <p:spPr bwMode="auto">
            <a:xfrm>
              <a:off x="7415316" y="357917"/>
              <a:ext cx="1728684" cy="6526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24" name="Picture 9" descr="tud_logo" hidden="0"/>
            <p:cNvPicPr>
              <a:picLocks noChangeAspect="1" noChangeArrowheads="1"/>
            </p:cNvPicPr>
            <p:nvPr isPhoto="0" userDrawn="0"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7733" t="6878" r="5453" b="9545"/>
            <a:stretch/>
          </p:blipFill>
          <p:spPr bwMode="auto">
            <a:xfrm>
              <a:off x="7608875" y="407299"/>
              <a:ext cx="1404584" cy="5406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02_Titelfolie">
    <p:bg>
      <p:bgPr shadeToTitle="0">
        <a:solidFill>
          <a:schemeClr val="bg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Rechteck 9" hidden="0"/>
          <p:cNvSpPr/>
          <p:nvPr isPhoto="0" userDrawn="1"/>
        </p:nvSpPr>
        <p:spPr bwMode="auto">
          <a:xfrm rot="10800000">
            <a:off x="0" y="4305600"/>
            <a:ext cx="9144000" cy="827424"/>
          </a:xfrm>
          <a:prstGeom prst="rect">
            <a:avLst/>
          </a:prstGeom>
          <a:gradFill>
            <a:gsLst>
              <a:gs pos="7000">
                <a:srgbClr val="323232">
                  <a:alpha val="14000"/>
                </a:srgbClr>
              </a:gs>
              <a:gs pos="76000">
                <a:srgbClr val="323232">
                  <a:alpha val="0"/>
                </a:srgbClr>
              </a:gs>
              <a:gs pos="84000">
                <a:srgbClr val="323232">
                  <a:alpha val="0"/>
                </a:srgbClr>
              </a:gs>
              <a:gs pos="98000">
                <a:srgbClr val="323232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Rechteck 1" hidden="0"/>
          <p:cNvSpPr/>
          <p:nvPr isPhoto="0" userDrawn="0"/>
        </p:nvSpPr>
        <p:spPr bwMode="auto">
          <a:xfrm>
            <a:off x="0" y="0"/>
            <a:ext cx="9144000" cy="1795464"/>
          </a:xfrm>
          <a:prstGeom prst="rect">
            <a:avLst/>
          </a:prstGeom>
          <a:gradFill>
            <a:gsLst>
              <a:gs pos="7000">
                <a:srgbClr val="323232">
                  <a:alpha val="14000"/>
                </a:srgbClr>
              </a:gs>
              <a:gs pos="76000">
                <a:srgbClr val="323232">
                  <a:alpha val="0"/>
                </a:srgbClr>
              </a:gs>
              <a:gs pos="84000">
                <a:srgbClr val="323232">
                  <a:alpha val="0"/>
                </a:srgbClr>
              </a:gs>
              <a:gs pos="98000">
                <a:srgbClr val="323232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16" name="Gruppierung 15" hidden="0"/>
          <p:cNvGrpSpPr/>
          <p:nvPr isPhoto="0" userDrawn="0"/>
        </p:nvGrpSpPr>
        <p:grpSpPr bwMode="auto">
          <a:xfrm>
            <a:off x="7415316" y="357917"/>
            <a:ext cx="1728684" cy="652654"/>
            <a:chOff x="7415316" y="357917"/>
            <a:chExt cx="1728684" cy="652654"/>
          </a:xfrm>
          <a:solidFill>
            <a:schemeClr val="bg1"/>
          </a:solidFill>
        </p:grpSpPr>
        <p:sp>
          <p:nvSpPr>
            <p:cNvPr id="17" name="Rechteck 16" hidden="0"/>
            <p:cNvSpPr/>
            <p:nvPr isPhoto="0" userDrawn="0"/>
          </p:nvSpPr>
          <p:spPr bwMode="auto">
            <a:xfrm>
              <a:off x="7415316" y="357917"/>
              <a:ext cx="1728684" cy="6526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18" name="Picture 9" descr="tud_logo" hidden="0"/>
            <p:cNvPicPr>
              <a:picLocks noChangeAspect="1" noChangeArrowheads="1"/>
            </p:cNvPicPr>
            <p:nvPr isPhoto="0" userDrawn="0"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7733" t="6878" r="5453" b="9545"/>
            <a:stretch/>
          </p:blipFill>
          <p:spPr bwMode="auto">
            <a:xfrm>
              <a:off x="7608875" y="407299"/>
              <a:ext cx="1404584" cy="5406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Grafik 4" hidden="0"/>
          <p:cNvPicPr>
            <a:picLocks noChangeAspect="1"/>
          </p:cNvPicPr>
          <p:nvPr isPhoto="0" userDrawn="1"/>
        </p:nvPicPr>
        <p:blipFill>
          <a:blip r:embed="rId3"/>
          <a:stretch/>
        </p:blipFill>
        <p:spPr bwMode="auto">
          <a:xfrm>
            <a:off x="0" y="-1"/>
            <a:ext cx="9143999" cy="5143501"/>
          </a:xfrm>
          <a:prstGeom prst="rect">
            <a:avLst/>
          </a:prstGeom>
        </p:spPr>
      </p:pic>
      <p:sp>
        <p:nvSpPr>
          <p:cNvPr id="3" name="Rechteck 2" hidden="0"/>
          <p:cNvSpPr/>
          <p:nvPr isPhoto="0" userDrawn="1"/>
        </p:nvSpPr>
        <p:spPr bwMode="auto">
          <a:xfrm>
            <a:off x="0" y="-1"/>
            <a:ext cx="9143999" cy="51435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7" name="Grafik 6" hidden="0"/>
          <p:cNvPicPr>
            <a:picLocks noChangeAspect="1"/>
          </p:cNvPicPr>
          <p:nvPr isPhoto="0" userDrawn="1"/>
        </p:nvPicPr>
        <p:blipFill>
          <a:blip r:embed="rId4"/>
          <a:stretch/>
        </p:blipFill>
        <p:spPr bwMode="auto">
          <a:xfrm>
            <a:off x="1235593" y="128173"/>
            <a:ext cx="1851540" cy="1388655"/>
          </a:xfrm>
          <a:prstGeom prst="rect">
            <a:avLst/>
          </a:prstGeom>
        </p:spPr>
      </p:pic>
      <p:sp>
        <p:nvSpPr>
          <p:cNvPr id="19" name="Textfeld 18" hidden="0"/>
          <p:cNvSpPr txBox="1"/>
          <p:nvPr isPhoto="0" userDrawn="1"/>
        </p:nvSpPr>
        <p:spPr bwMode="auto">
          <a:xfrm>
            <a:off x="3016051" y="397916"/>
            <a:ext cx="4376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/>
            </a:pPr>
            <a:r>
              <a:rPr lang="de-DE" sz="1600" b="1">
                <a:solidFill>
                  <a:srgbClr val="254A91"/>
                </a:solidFill>
              </a:rPr>
              <a:t>15th – SIRM</a:t>
            </a:r>
            <a:endParaRPr/>
          </a:p>
          <a:p>
            <a:pPr algn="l">
              <a:defRPr/>
            </a:pPr>
            <a:r>
              <a:rPr lang="en-GB" sz="1600" b="1">
                <a:solidFill>
                  <a:srgbClr val="254A91"/>
                </a:solidFill>
              </a:rPr>
              <a:t>European Conference on Rotordynamics</a:t>
            </a:r>
            <a:br>
              <a:rPr lang="en-GB" sz="1600" b="1">
                <a:solidFill>
                  <a:srgbClr val="254A91"/>
                </a:solidFill>
              </a:rPr>
            </a:br>
            <a:r>
              <a:rPr lang="en-GB" sz="1400" b="1">
                <a:solidFill>
                  <a:srgbClr val="254A91"/>
                </a:solidFill>
              </a:rPr>
              <a:t>22</a:t>
            </a:r>
            <a:r>
              <a:rPr lang="en-GB" sz="1400" b="1" baseline="30000">
                <a:solidFill>
                  <a:srgbClr val="254A91"/>
                </a:solidFill>
              </a:rPr>
              <a:t>nd</a:t>
            </a:r>
            <a:r>
              <a:rPr lang="en-GB" sz="1400" b="1">
                <a:solidFill>
                  <a:srgbClr val="254A91"/>
                </a:solidFill>
              </a:rPr>
              <a:t> -24</a:t>
            </a:r>
            <a:r>
              <a:rPr lang="en-GB" sz="1400" b="1" baseline="30000">
                <a:solidFill>
                  <a:srgbClr val="254A91"/>
                </a:solidFill>
              </a:rPr>
              <a:t>th</a:t>
            </a:r>
            <a:r>
              <a:rPr lang="en-GB" sz="1400" b="1">
                <a:solidFill>
                  <a:srgbClr val="254A91"/>
                </a:solidFill>
              </a:rPr>
              <a:t>  February 2023, Darmstadt</a:t>
            </a:r>
            <a:endParaRPr/>
          </a:p>
        </p:txBody>
      </p:sp>
      <p:sp>
        <p:nvSpPr>
          <p:cNvPr id="4" name="Titel 3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1235593" y="2040285"/>
            <a:ext cx="7520057" cy="628650"/>
          </a:xfrm>
        </p:spPr>
        <p:txBody>
          <a:bodyPr/>
          <a:lstStyle>
            <a:lvl1pPr algn="r">
              <a:defRPr sz="2400"/>
            </a:lvl1pPr>
          </a:lstStyle>
          <a:p>
            <a:pPr>
              <a:defRPr/>
            </a:pPr>
            <a:r>
              <a:rPr lang="de-DE"/>
              <a:t>Paper Caption </a:t>
            </a:r>
            <a:r>
              <a:rPr lang="en-GB"/>
              <a:t>(variable size)</a:t>
            </a:r>
            <a:endParaRPr lang="de-DE"/>
          </a:p>
        </p:txBody>
      </p:sp>
      <p:sp>
        <p:nvSpPr>
          <p:cNvPr id="9" name="Textplatzhalter 8" hidden="0"/>
          <p:cNvSpPr>
            <a:spLocks noGrp="1"/>
          </p:cNvSpPr>
          <p:nvPr isPhoto="0" userDrawn="0">
            <p:ph type="body" sz="quarter" idx="10" hasCustomPrompt="1"/>
          </p:nvPr>
        </p:nvSpPr>
        <p:spPr bwMode="auto">
          <a:xfrm>
            <a:off x="1235593" y="2920063"/>
            <a:ext cx="7513120" cy="354013"/>
          </a:xfrm>
        </p:spPr>
        <p:txBody>
          <a:bodyPr/>
          <a:lstStyle>
            <a:lvl1pPr algn="r">
              <a:defRPr b="1"/>
            </a:lvl1pPr>
          </a:lstStyle>
          <a:p>
            <a:pPr lvl="0">
              <a:defRPr/>
            </a:pPr>
            <a:r>
              <a:rPr lang="en-GB"/>
              <a:t>Presenter</a:t>
            </a:r>
            <a:endParaRPr/>
          </a:p>
        </p:txBody>
      </p:sp>
      <p:sp>
        <p:nvSpPr>
          <p:cNvPr id="13" name="Rechteck 12" hidden="0"/>
          <p:cNvSpPr/>
          <p:nvPr isPhoto="0" userDrawn="1"/>
        </p:nvSpPr>
        <p:spPr bwMode="auto">
          <a:xfrm>
            <a:off x="7293600" y="357917"/>
            <a:ext cx="1728000" cy="652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" name="Rechteck 19" hidden="0"/>
          <p:cNvSpPr/>
          <p:nvPr isPhoto="0" userDrawn="1"/>
        </p:nvSpPr>
        <p:spPr bwMode="auto">
          <a:xfrm>
            <a:off x="7293600" y="357917"/>
            <a:ext cx="1728000" cy="1072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2" name="Grafik 21" hidden="0"/>
          <p:cNvPicPr>
            <a:picLocks noChangeAspect="1"/>
          </p:cNvPicPr>
          <p:nvPr isPhoto="0" userDrawn="1"/>
        </p:nvPicPr>
        <p:blipFill>
          <a:blip r:embed="rId5"/>
          <a:stretch/>
        </p:blipFill>
        <p:spPr bwMode="auto">
          <a:xfrm>
            <a:off x="7544528" y="1013908"/>
            <a:ext cx="1224000" cy="335867"/>
          </a:xfrm>
          <a:prstGeom prst="rect">
            <a:avLst/>
          </a:prstGeom>
          <a:ln>
            <a:noFill/>
          </a:ln>
        </p:spPr>
      </p:pic>
      <p:grpSp>
        <p:nvGrpSpPr>
          <p:cNvPr id="23" name="Gruppierung 2" hidden="0"/>
          <p:cNvGrpSpPr/>
          <p:nvPr isPhoto="0" userDrawn="1"/>
        </p:nvGrpSpPr>
        <p:grpSpPr bwMode="auto">
          <a:xfrm>
            <a:off x="7294013" y="357917"/>
            <a:ext cx="1728684" cy="652654"/>
            <a:chOff x="7415316" y="357917"/>
            <a:chExt cx="1728684" cy="652654"/>
          </a:xfrm>
          <a:solidFill>
            <a:schemeClr val="bg1"/>
          </a:solidFill>
        </p:grpSpPr>
        <p:sp>
          <p:nvSpPr>
            <p:cNvPr id="24" name="Rechteck 23" hidden="0"/>
            <p:cNvSpPr/>
            <p:nvPr isPhoto="0" userDrawn="0"/>
          </p:nvSpPr>
          <p:spPr bwMode="auto">
            <a:xfrm>
              <a:off x="7415316" y="357917"/>
              <a:ext cx="1728684" cy="6526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25" name="Picture 9" descr="tud_logo" hidden="0"/>
            <p:cNvPicPr>
              <a:picLocks noChangeAspect="1" noChangeArrowheads="1"/>
            </p:cNvPicPr>
            <p:nvPr isPhoto="0" userDrawn="0"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7733" t="6878" r="5453" b="9545"/>
            <a:stretch/>
          </p:blipFill>
          <p:spPr bwMode="auto">
            <a:xfrm>
              <a:off x="7608875" y="407299"/>
              <a:ext cx="1404584" cy="5406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Grafik 20" hidden="0"/>
          <p:cNvPicPr>
            <a:picLocks noChangeAspect="1"/>
          </p:cNvPicPr>
          <p:nvPr isPhoto="0" userDrawn="1"/>
        </p:nvPicPr>
        <p:blipFill>
          <a:blip r:embed="rId6"/>
          <a:stretch/>
        </p:blipFill>
        <p:spPr bwMode="auto">
          <a:xfrm>
            <a:off x="367650" y="4640448"/>
            <a:ext cx="8388000" cy="393187"/>
          </a:xfrm>
          <a:prstGeom prst="rect">
            <a:avLst/>
          </a:prstGeom>
        </p:spPr>
      </p:pic>
      <p:sp>
        <p:nvSpPr>
          <p:cNvPr id="26" name="Textfeld 25" hidden="0"/>
          <p:cNvSpPr txBox="1"/>
          <p:nvPr isPhoto="0" userDrawn="1"/>
        </p:nvSpPr>
        <p:spPr bwMode="auto">
          <a:xfrm>
            <a:off x="1480977" y="4620570"/>
            <a:ext cx="997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800" spc="-30">
                <a:solidFill>
                  <a:srgbClr val="254A91"/>
                </a:solidFill>
              </a:rPr>
              <a:t>IMS</a:t>
            </a:r>
            <a:endParaRPr/>
          </a:p>
        </p:txBody>
      </p:sp>
      <p:sp>
        <p:nvSpPr>
          <p:cNvPr id="28" name="Textfeld 27" hidden="0"/>
          <p:cNvSpPr txBox="1"/>
          <p:nvPr isPhoto="0" userDrawn="1"/>
        </p:nvSpPr>
        <p:spPr bwMode="auto">
          <a:xfrm rot="5400000">
            <a:off x="8086760" y="3549801"/>
            <a:ext cx="184341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600">
                <a:solidFill>
                  <a:schemeClr val="bg1"/>
                </a:solidFill>
              </a:rPr>
              <a:t>picture: Thomas Ott / TU Darmstadt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03_Titelfolie">
    <p:bg>
      <p:bgPr shadeToTitle="0">
        <a:solidFill>
          <a:schemeClr val="bg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Rechteck 9" hidden="0"/>
          <p:cNvSpPr/>
          <p:nvPr isPhoto="0" userDrawn="1"/>
        </p:nvSpPr>
        <p:spPr bwMode="auto">
          <a:xfrm rot="10800000">
            <a:off x="0" y="4305600"/>
            <a:ext cx="9144000" cy="827424"/>
          </a:xfrm>
          <a:prstGeom prst="rect">
            <a:avLst/>
          </a:prstGeom>
          <a:gradFill>
            <a:gsLst>
              <a:gs pos="7000">
                <a:srgbClr val="323232">
                  <a:alpha val="14000"/>
                </a:srgbClr>
              </a:gs>
              <a:gs pos="76000">
                <a:srgbClr val="323232">
                  <a:alpha val="0"/>
                </a:srgbClr>
              </a:gs>
              <a:gs pos="84000">
                <a:srgbClr val="323232">
                  <a:alpha val="0"/>
                </a:srgbClr>
              </a:gs>
              <a:gs pos="98000">
                <a:srgbClr val="323232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Rechteck 1" hidden="0"/>
          <p:cNvSpPr/>
          <p:nvPr isPhoto="0" userDrawn="0"/>
        </p:nvSpPr>
        <p:spPr bwMode="auto">
          <a:xfrm>
            <a:off x="0" y="0"/>
            <a:ext cx="9144000" cy="1795464"/>
          </a:xfrm>
          <a:prstGeom prst="rect">
            <a:avLst/>
          </a:prstGeom>
          <a:gradFill>
            <a:gsLst>
              <a:gs pos="7000">
                <a:srgbClr val="323232">
                  <a:alpha val="14000"/>
                </a:srgbClr>
              </a:gs>
              <a:gs pos="76000">
                <a:srgbClr val="323232">
                  <a:alpha val="0"/>
                </a:srgbClr>
              </a:gs>
              <a:gs pos="84000">
                <a:srgbClr val="323232">
                  <a:alpha val="0"/>
                </a:srgbClr>
              </a:gs>
              <a:gs pos="98000">
                <a:srgbClr val="323232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16" name="Gruppierung 15" hidden="0"/>
          <p:cNvGrpSpPr/>
          <p:nvPr isPhoto="0" userDrawn="0"/>
        </p:nvGrpSpPr>
        <p:grpSpPr bwMode="auto">
          <a:xfrm>
            <a:off x="7415316" y="357917"/>
            <a:ext cx="1728684" cy="652654"/>
            <a:chOff x="7415316" y="357917"/>
            <a:chExt cx="1728684" cy="652654"/>
          </a:xfrm>
          <a:solidFill>
            <a:schemeClr val="bg1"/>
          </a:solidFill>
        </p:grpSpPr>
        <p:sp>
          <p:nvSpPr>
            <p:cNvPr id="17" name="Rechteck 16" hidden="0"/>
            <p:cNvSpPr/>
            <p:nvPr isPhoto="0" userDrawn="0"/>
          </p:nvSpPr>
          <p:spPr bwMode="auto">
            <a:xfrm>
              <a:off x="7415316" y="357917"/>
              <a:ext cx="1728684" cy="6526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18" name="Picture 9" descr="tud_logo" hidden="0"/>
            <p:cNvPicPr>
              <a:picLocks noChangeAspect="1" noChangeArrowheads="1"/>
            </p:cNvPicPr>
            <p:nvPr isPhoto="0" userDrawn="0"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7733" t="6878" r="5453" b="9545"/>
            <a:stretch/>
          </p:blipFill>
          <p:spPr bwMode="auto">
            <a:xfrm>
              <a:off x="7608875" y="407299"/>
              <a:ext cx="1404584" cy="5406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Grafik 4" hidden="0"/>
          <p:cNvPicPr>
            <a:picLocks noChangeAspect="1"/>
          </p:cNvPicPr>
          <p:nvPr isPhoto="0" userDrawn="1"/>
        </p:nvPicPr>
        <p:blipFill>
          <a:blip r:embed="rId3">
            <a:grayscl/>
          </a:blip>
          <a:stretch/>
        </p:blipFill>
        <p:spPr bwMode="auto">
          <a:xfrm>
            <a:off x="0" y="-1"/>
            <a:ext cx="9143999" cy="5143501"/>
          </a:xfrm>
          <a:prstGeom prst="rect">
            <a:avLst/>
          </a:prstGeom>
        </p:spPr>
      </p:pic>
      <p:sp>
        <p:nvSpPr>
          <p:cNvPr id="3" name="Rechteck 2" hidden="0"/>
          <p:cNvSpPr/>
          <p:nvPr isPhoto="0" userDrawn="1"/>
        </p:nvSpPr>
        <p:spPr bwMode="auto">
          <a:xfrm>
            <a:off x="0" y="-2"/>
            <a:ext cx="9143999" cy="514350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5" name="Grafik 14" hidden="0"/>
          <p:cNvPicPr>
            <a:picLocks noChangeAspect="1"/>
          </p:cNvPicPr>
          <p:nvPr isPhoto="0" userDrawn="1"/>
        </p:nvPicPr>
        <p:blipFill>
          <a:blip r:embed="rId4"/>
          <a:stretch/>
        </p:blipFill>
        <p:spPr bwMode="auto">
          <a:xfrm>
            <a:off x="1235593" y="128173"/>
            <a:ext cx="1851540" cy="1388655"/>
          </a:xfrm>
          <a:prstGeom prst="rect">
            <a:avLst/>
          </a:prstGeom>
        </p:spPr>
      </p:pic>
      <p:sp>
        <p:nvSpPr>
          <p:cNvPr id="23" name="Textfeld 22" hidden="0"/>
          <p:cNvSpPr txBox="1"/>
          <p:nvPr isPhoto="0" userDrawn="1"/>
        </p:nvSpPr>
        <p:spPr bwMode="auto">
          <a:xfrm>
            <a:off x="3016051" y="397916"/>
            <a:ext cx="4376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/>
            </a:pPr>
            <a:r>
              <a:rPr lang="de-DE" sz="1600" b="1">
                <a:solidFill>
                  <a:srgbClr val="254A91"/>
                </a:solidFill>
              </a:rPr>
              <a:t>15th – SIRM</a:t>
            </a:r>
            <a:endParaRPr/>
          </a:p>
          <a:p>
            <a:pPr algn="l">
              <a:defRPr/>
            </a:pPr>
            <a:r>
              <a:rPr lang="en-GB" sz="1600" b="1">
                <a:solidFill>
                  <a:srgbClr val="254A91"/>
                </a:solidFill>
              </a:rPr>
              <a:t>European Conference on Rotordynamics</a:t>
            </a:r>
            <a:br>
              <a:rPr lang="en-GB" sz="1600" b="1">
                <a:solidFill>
                  <a:srgbClr val="254A91"/>
                </a:solidFill>
              </a:rPr>
            </a:br>
            <a:r>
              <a:rPr lang="en-GB" sz="1400" b="1">
                <a:solidFill>
                  <a:srgbClr val="254A91"/>
                </a:solidFill>
              </a:rPr>
              <a:t>22</a:t>
            </a:r>
            <a:r>
              <a:rPr lang="en-GB" sz="1400" b="1" baseline="30000">
                <a:solidFill>
                  <a:srgbClr val="254A91"/>
                </a:solidFill>
              </a:rPr>
              <a:t>nd</a:t>
            </a:r>
            <a:r>
              <a:rPr lang="en-GB" sz="1400" b="1">
                <a:solidFill>
                  <a:srgbClr val="254A91"/>
                </a:solidFill>
              </a:rPr>
              <a:t> -24</a:t>
            </a:r>
            <a:r>
              <a:rPr lang="en-GB" sz="1400" b="1" baseline="30000">
                <a:solidFill>
                  <a:srgbClr val="254A91"/>
                </a:solidFill>
              </a:rPr>
              <a:t>th</a:t>
            </a:r>
            <a:r>
              <a:rPr lang="en-GB" sz="1400" b="1">
                <a:solidFill>
                  <a:srgbClr val="254A91"/>
                </a:solidFill>
              </a:rPr>
              <a:t>  February 2023, Darmstadt</a:t>
            </a:r>
            <a:endParaRPr/>
          </a:p>
        </p:txBody>
      </p:sp>
      <p:sp>
        <p:nvSpPr>
          <p:cNvPr id="6" name="Inhaltsplatzhalter 5" hidden="0"/>
          <p:cNvSpPr>
            <a:spLocks noGrp="1"/>
          </p:cNvSpPr>
          <p:nvPr isPhoto="0" userDrawn="0">
            <p:ph sz="quarter" idx="11" hasCustomPrompt="1"/>
          </p:nvPr>
        </p:nvSpPr>
        <p:spPr bwMode="auto">
          <a:xfrm>
            <a:off x="1235075" y="2919600"/>
            <a:ext cx="7513638" cy="352800"/>
          </a:xfrm>
        </p:spPr>
        <p:txBody>
          <a:bodyPr/>
          <a:lstStyle>
            <a:lvl1pPr algn="r">
              <a:defRPr b="1"/>
            </a:lvl1pPr>
          </a:lstStyle>
          <a:p>
            <a:pPr lvl="0">
              <a:defRPr/>
            </a:pPr>
            <a:r>
              <a:rPr lang="en-GB"/>
              <a:t>Presenter</a:t>
            </a:r>
            <a:endParaRPr/>
          </a:p>
        </p:txBody>
      </p:sp>
      <p:sp>
        <p:nvSpPr>
          <p:cNvPr id="8" name="Titel 7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1234799" y="2041200"/>
            <a:ext cx="7520851" cy="628650"/>
          </a:xfrm>
        </p:spPr>
        <p:txBody>
          <a:bodyPr/>
          <a:lstStyle>
            <a:lvl1pPr algn="r">
              <a:defRPr sz="2400"/>
            </a:lvl1pPr>
          </a:lstStyle>
          <a:p>
            <a:pPr>
              <a:defRPr/>
            </a:pPr>
            <a:r>
              <a:rPr lang="en-GB"/>
              <a:t>Paper Caption (variable size)</a:t>
            </a:r>
            <a:endParaRPr/>
          </a:p>
        </p:txBody>
      </p:sp>
      <p:sp>
        <p:nvSpPr>
          <p:cNvPr id="4" name="Rechteck 3" hidden="0"/>
          <p:cNvSpPr/>
          <p:nvPr isPhoto="0" userDrawn="1"/>
        </p:nvSpPr>
        <p:spPr bwMode="auto">
          <a:xfrm>
            <a:off x="7293600" y="357917"/>
            <a:ext cx="1728000" cy="652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Rechteck 18" hidden="0"/>
          <p:cNvSpPr/>
          <p:nvPr isPhoto="0" userDrawn="1"/>
        </p:nvSpPr>
        <p:spPr bwMode="auto">
          <a:xfrm>
            <a:off x="7293600" y="357917"/>
            <a:ext cx="1728000" cy="1072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0" name="Grafik 19" hidden="0"/>
          <p:cNvPicPr>
            <a:picLocks noChangeAspect="1"/>
          </p:cNvPicPr>
          <p:nvPr isPhoto="0" userDrawn="1"/>
        </p:nvPicPr>
        <p:blipFill>
          <a:blip r:embed="rId5"/>
          <a:stretch/>
        </p:blipFill>
        <p:spPr bwMode="auto">
          <a:xfrm>
            <a:off x="7544528" y="1013908"/>
            <a:ext cx="1224000" cy="335867"/>
          </a:xfrm>
          <a:prstGeom prst="rect">
            <a:avLst/>
          </a:prstGeom>
          <a:ln>
            <a:noFill/>
          </a:ln>
        </p:spPr>
      </p:pic>
      <p:grpSp>
        <p:nvGrpSpPr>
          <p:cNvPr id="21" name="Gruppierung 2" hidden="0"/>
          <p:cNvGrpSpPr/>
          <p:nvPr isPhoto="0" userDrawn="1"/>
        </p:nvGrpSpPr>
        <p:grpSpPr bwMode="auto">
          <a:xfrm>
            <a:off x="7294013" y="357917"/>
            <a:ext cx="1728684" cy="652654"/>
            <a:chOff x="7415316" y="357917"/>
            <a:chExt cx="1728684" cy="652654"/>
          </a:xfrm>
          <a:solidFill>
            <a:schemeClr val="bg1"/>
          </a:solidFill>
        </p:grpSpPr>
        <p:sp>
          <p:nvSpPr>
            <p:cNvPr id="24" name="Rechteck 23" hidden="0"/>
            <p:cNvSpPr/>
            <p:nvPr isPhoto="0" userDrawn="0"/>
          </p:nvSpPr>
          <p:spPr bwMode="auto">
            <a:xfrm>
              <a:off x="7415316" y="357917"/>
              <a:ext cx="1728684" cy="6526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25" name="Picture 9" descr="tud_logo" hidden="0"/>
            <p:cNvPicPr>
              <a:picLocks noChangeAspect="1" noChangeArrowheads="1"/>
            </p:cNvPicPr>
            <p:nvPr isPhoto="0" userDrawn="0"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7733" t="6878" r="5453" b="9545"/>
            <a:stretch/>
          </p:blipFill>
          <p:spPr bwMode="auto">
            <a:xfrm>
              <a:off x="7608875" y="407299"/>
              <a:ext cx="1404584" cy="5406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" name="Grafik 25" hidden="0"/>
          <p:cNvPicPr>
            <a:picLocks noChangeAspect="1"/>
          </p:cNvPicPr>
          <p:nvPr isPhoto="0" userDrawn="1"/>
        </p:nvPicPr>
        <p:blipFill>
          <a:blip r:embed="rId6"/>
          <a:stretch/>
        </p:blipFill>
        <p:spPr bwMode="auto">
          <a:xfrm>
            <a:off x="367650" y="4640448"/>
            <a:ext cx="8388000" cy="393187"/>
          </a:xfrm>
          <a:prstGeom prst="rect">
            <a:avLst/>
          </a:prstGeom>
        </p:spPr>
      </p:pic>
      <p:sp>
        <p:nvSpPr>
          <p:cNvPr id="27" name="Textfeld 26" hidden="0"/>
          <p:cNvSpPr txBox="1"/>
          <p:nvPr isPhoto="0" userDrawn="1"/>
        </p:nvSpPr>
        <p:spPr bwMode="auto">
          <a:xfrm>
            <a:off x="1480977" y="4620570"/>
            <a:ext cx="997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800" spc="-30">
                <a:solidFill>
                  <a:srgbClr val="254A91"/>
                </a:solidFill>
              </a:rPr>
              <a:t>IMS</a:t>
            </a:r>
            <a:endParaRPr/>
          </a:p>
        </p:txBody>
      </p:sp>
      <p:sp>
        <p:nvSpPr>
          <p:cNvPr id="29" name="Textfeld 28" hidden="0"/>
          <p:cNvSpPr txBox="1"/>
          <p:nvPr isPhoto="0" userDrawn="1"/>
        </p:nvSpPr>
        <p:spPr bwMode="auto">
          <a:xfrm rot="5400000">
            <a:off x="8086760" y="3549801"/>
            <a:ext cx="184341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600">
                <a:solidFill>
                  <a:schemeClr val="bg1"/>
                </a:solidFill>
              </a:rPr>
              <a:t>picture: Thomas Ott / TU Darmstadt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_Abschnittsüberschrif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Grafik 9" hidden="0"/>
          <p:cNvPicPr>
            <a:picLocks noChangeAspect="1"/>
          </p:cNvPicPr>
          <p:nvPr isPhoto="0" userDrawn="1"/>
        </p:nvPicPr>
        <p:blipFill>
          <a:blip r:embed="rId2">
            <a:grayscl/>
          </a:blip>
          <a:stretch/>
        </p:blipFill>
        <p:spPr bwMode="auto">
          <a:xfrm>
            <a:off x="0" y="-1"/>
            <a:ext cx="9143999" cy="5143501"/>
          </a:xfrm>
          <a:prstGeom prst="rect">
            <a:avLst/>
          </a:prstGeom>
        </p:spPr>
      </p:pic>
      <p:sp>
        <p:nvSpPr>
          <p:cNvPr id="12" name="Rechteck 11" hidden="0"/>
          <p:cNvSpPr/>
          <p:nvPr isPhoto="0" userDrawn="1"/>
        </p:nvSpPr>
        <p:spPr bwMode="auto">
          <a:xfrm>
            <a:off x="0" y="-2"/>
            <a:ext cx="9143999" cy="514350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Titel 11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1632373" y="372600"/>
            <a:ext cx="5652403" cy="62865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Caption/Chapter (variable size)</a:t>
            </a:r>
            <a:endParaRPr/>
          </a:p>
        </p:txBody>
      </p:sp>
      <p:sp>
        <p:nvSpPr>
          <p:cNvPr id="8" name="Inhaltsplatzhalter 2" hidden="0"/>
          <p:cNvSpPr>
            <a:spLocks noGrp="1"/>
          </p:cNvSpPr>
          <p:nvPr isPhoto="0" userDrawn="0">
            <p:ph idx="11" hasCustomPrompt="1"/>
          </p:nvPr>
        </p:nvSpPr>
        <p:spPr bwMode="auto">
          <a:xfrm>
            <a:off x="356400" y="1213200"/>
            <a:ext cx="8388000" cy="3171600"/>
          </a:xfrm>
        </p:spPr>
        <p:txBody>
          <a:bodyPr/>
          <a:lstStyle>
            <a:lvl1pPr algn="l">
              <a:defRPr sz="1800" b="1">
                <a:solidFill>
                  <a:schemeClr val="tx1"/>
                </a:solidFill>
              </a:defRPr>
            </a:lvl1pPr>
            <a:lvl2pPr marL="1430" indent="0" algn="l">
              <a:buNone/>
              <a:defRPr sz="1800" b="1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3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en-GB"/>
              <a:t>Textmaster</a:t>
            </a:r>
            <a:endParaRPr lang="en-GB"/>
          </a:p>
          <a:p>
            <a:pPr lvl="1">
              <a:defRPr/>
            </a:pPr>
            <a:endParaRPr lang="en-GB"/>
          </a:p>
        </p:txBody>
      </p:sp>
      <p:sp>
        <p:nvSpPr>
          <p:cNvPr id="19" name="Foliennummernplatzhalter 6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429987" y="4863148"/>
            <a:ext cx="556554" cy="275400"/>
          </a:xfrm>
          <a:prstGeom prst="rect">
            <a:avLst/>
          </a:prstGeom>
        </p:spPr>
        <p:txBody>
          <a:bodyPr/>
          <a:lstStyle>
            <a:lvl1pPr algn="l">
              <a:defRPr sz="750">
                <a:solidFill>
                  <a:schemeClr val="tx1"/>
                </a:solidFill>
                <a:latin typeface="+mn-lt"/>
                <a:cs typeface="Replica Std"/>
              </a:defRPr>
            </a:lvl1pPr>
          </a:lstStyle>
          <a:p>
            <a:pPr>
              <a:defRPr/>
            </a:pPr>
            <a:fld id="{E99622A6-2984-FB43-B5DD-D01E2FE74CFA}" type="slidenum">
              <a:rPr lang="en-GB"/>
              <a:t/>
            </a:fld>
            <a:endParaRPr lang="en-GB"/>
          </a:p>
        </p:txBody>
      </p:sp>
      <p:sp>
        <p:nvSpPr>
          <p:cNvPr id="20" name="Fußzeilenplatzhalter 5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2337775" y="4863148"/>
            <a:ext cx="6092212" cy="275400"/>
          </a:xfrm>
          <a:prstGeom prst="rect">
            <a:avLst/>
          </a:prstGeom>
        </p:spPr>
        <p:txBody>
          <a:bodyPr rtlCol="0"/>
          <a:lstStyle>
            <a:lvl1pPr algn="r">
              <a:spcBef>
                <a:spcPts val="0"/>
              </a:spcBef>
              <a:spcAft>
                <a:spcPts val="0"/>
              </a:spcAft>
              <a:defRPr sz="750">
                <a:solidFill>
                  <a:schemeClr val="tx1"/>
                </a:solidFill>
                <a:latin typeface="+mn-lt"/>
                <a:ea typeface="+mn-ea"/>
                <a:cs typeface="Replica Std"/>
              </a:defRPr>
            </a:lvl1pPr>
          </a:lstStyle>
          <a:p>
            <a:pPr>
              <a:defRPr/>
            </a:pPr>
            <a:r>
              <a:rPr lang="nn-NO"/>
              <a:t>Paper Titel inkl Paper ID-No  |  Presenter |  SIRM 2023</a:t>
            </a:r>
            <a:endParaRPr lang="en-GB"/>
          </a:p>
        </p:txBody>
      </p:sp>
      <p:pic>
        <p:nvPicPr>
          <p:cNvPr id="25" name="Grafik 24" hidden="0"/>
          <p:cNvPicPr>
            <a:picLocks noChangeAspect="1"/>
          </p:cNvPicPr>
          <p:nvPr isPhoto="0" userDrawn="1"/>
        </p:nvPicPr>
        <p:blipFill>
          <a:blip r:embed="rId3"/>
          <a:stretch/>
        </p:blipFill>
        <p:spPr bwMode="auto">
          <a:xfrm>
            <a:off x="354565" y="310055"/>
            <a:ext cx="1203648" cy="902736"/>
          </a:xfrm>
          <a:prstGeom prst="rect">
            <a:avLst/>
          </a:prstGeom>
        </p:spPr>
      </p:pic>
      <p:sp>
        <p:nvSpPr>
          <p:cNvPr id="2" name="Rechteck 1" hidden="0"/>
          <p:cNvSpPr/>
          <p:nvPr isPhoto="0" userDrawn="1"/>
        </p:nvSpPr>
        <p:spPr bwMode="auto">
          <a:xfrm>
            <a:off x="7293600" y="357917"/>
            <a:ext cx="1728000" cy="652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Rechteck 3" hidden="0"/>
          <p:cNvSpPr/>
          <p:nvPr isPhoto="0" userDrawn="1"/>
        </p:nvSpPr>
        <p:spPr bwMode="auto">
          <a:xfrm>
            <a:off x="7293600" y="357917"/>
            <a:ext cx="1728000" cy="1072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5" name="Grafik 4" hidden="0"/>
          <p:cNvPicPr>
            <a:picLocks noChangeAspect="1"/>
          </p:cNvPicPr>
          <p:nvPr isPhoto="0" userDrawn="1"/>
        </p:nvPicPr>
        <p:blipFill>
          <a:blip r:embed="rId4"/>
          <a:stretch/>
        </p:blipFill>
        <p:spPr bwMode="auto">
          <a:xfrm>
            <a:off x="7544528" y="1013908"/>
            <a:ext cx="1224000" cy="335867"/>
          </a:xfrm>
          <a:prstGeom prst="rect">
            <a:avLst/>
          </a:prstGeom>
          <a:ln>
            <a:noFill/>
          </a:ln>
        </p:spPr>
      </p:pic>
      <p:grpSp>
        <p:nvGrpSpPr>
          <p:cNvPr id="14" name="Gruppierung 2" hidden="0"/>
          <p:cNvGrpSpPr/>
          <p:nvPr isPhoto="0" userDrawn="1"/>
        </p:nvGrpSpPr>
        <p:grpSpPr bwMode="auto">
          <a:xfrm>
            <a:off x="7294013" y="357917"/>
            <a:ext cx="1728684" cy="652654"/>
            <a:chOff x="7415316" y="357917"/>
            <a:chExt cx="1728684" cy="652654"/>
          </a:xfrm>
          <a:solidFill>
            <a:schemeClr val="bg1"/>
          </a:solidFill>
        </p:grpSpPr>
        <p:sp>
          <p:nvSpPr>
            <p:cNvPr id="16" name="Rechteck 15" hidden="0"/>
            <p:cNvSpPr/>
            <p:nvPr isPhoto="0" userDrawn="0"/>
          </p:nvSpPr>
          <p:spPr bwMode="auto">
            <a:xfrm>
              <a:off x="7415316" y="357917"/>
              <a:ext cx="1728684" cy="6526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18" name="Picture 9" descr="tud_logo" hidden="0"/>
            <p:cNvPicPr>
              <a:picLocks noChangeAspect="1" noChangeArrowheads="1"/>
            </p:cNvPicPr>
            <p:nvPr isPhoto="0" userDrawn="0"/>
          </p:nvPicPr>
          <p:blipFill>
            <a:blip r:embed="rId5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7733" t="6878" r="5453" b="9545"/>
            <a:stretch/>
          </p:blipFill>
          <p:spPr bwMode="auto">
            <a:xfrm>
              <a:off x="7608875" y="407299"/>
              <a:ext cx="1404584" cy="5406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Grafik 20" hidden="0"/>
          <p:cNvPicPr>
            <a:picLocks noChangeAspect="1"/>
          </p:cNvPicPr>
          <p:nvPr isPhoto="0" userDrawn="1"/>
        </p:nvPicPr>
        <p:blipFill>
          <a:blip r:embed="rId6"/>
          <a:stretch/>
        </p:blipFill>
        <p:spPr bwMode="auto">
          <a:xfrm>
            <a:off x="367650" y="4640448"/>
            <a:ext cx="8388000" cy="393187"/>
          </a:xfrm>
          <a:prstGeom prst="rect">
            <a:avLst/>
          </a:prstGeom>
        </p:spPr>
      </p:pic>
      <p:sp>
        <p:nvSpPr>
          <p:cNvPr id="22" name="Textfeld 21" hidden="0"/>
          <p:cNvSpPr txBox="1"/>
          <p:nvPr isPhoto="0" userDrawn="1"/>
        </p:nvSpPr>
        <p:spPr bwMode="auto">
          <a:xfrm>
            <a:off x="1480977" y="4620570"/>
            <a:ext cx="997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800" spc="-30">
                <a:solidFill>
                  <a:srgbClr val="254A91"/>
                </a:solidFill>
              </a:rPr>
              <a:t>IMS</a:t>
            </a:r>
            <a:endParaRPr/>
          </a:p>
        </p:txBody>
      </p:sp>
      <p:sp>
        <p:nvSpPr>
          <p:cNvPr id="23" name="Textfeld 22" hidden="0"/>
          <p:cNvSpPr txBox="1"/>
          <p:nvPr isPhoto="0" userDrawn="1"/>
        </p:nvSpPr>
        <p:spPr bwMode="auto">
          <a:xfrm rot="5400000">
            <a:off x="8086760" y="3549801"/>
            <a:ext cx="184341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600">
                <a:solidFill>
                  <a:schemeClr val="bg1"/>
                </a:solidFill>
              </a:rPr>
              <a:t>picture: Thomas Ott / TU Darmstadt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itel und Inhal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Inhaltsplatzhalter 2" hidden="0"/>
          <p:cNvSpPr>
            <a:spLocks noGrp="1"/>
          </p:cNvSpPr>
          <p:nvPr isPhoto="0" userDrawn="0">
            <p:ph idx="11" hasCustomPrompt="1"/>
          </p:nvPr>
        </p:nvSpPr>
        <p:spPr bwMode="auto">
          <a:xfrm>
            <a:off x="360000" y="1350000"/>
            <a:ext cx="8388000" cy="3198979"/>
          </a:xfrm>
        </p:spPr>
        <p:txBody>
          <a:bodyPr/>
          <a:lstStyle>
            <a:lvl1pPr algn="l">
              <a:defRPr sz="1500">
                <a:solidFill>
                  <a:schemeClr val="tx1"/>
                </a:solidFill>
              </a:defRPr>
            </a:lvl1pPr>
            <a:lvl2pPr algn="l">
              <a:defRPr sz="15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3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en-GB"/>
              <a:t>Textmaster</a:t>
            </a:r>
            <a:endParaRPr lang="en-GB"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9" name="Titel 1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1632858" y="372600"/>
            <a:ext cx="5570376" cy="628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Caption (variable size)</a:t>
            </a:r>
            <a:endParaRPr/>
          </a:p>
        </p:txBody>
      </p:sp>
      <p:sp>
        <p:nvSpPr>
          <p:cNvPr id="8" name="Foliennummernplatzhalter 6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429987" y="4863148"/>
            <a:ext cx="556554" cy="275400"/>
          </a:xfrm>
          <a:prstGeom prst="rect">
            <a:avLst/>
          </a:prstGeom>
        </p:spPr>
        <p:txBody>
          <a:bodyPr/>
          <a:lstStyle>
            <a:lvl1pPr algn="l">
              <a:defRPr sz="750">
                <a:solidFill>
                  <a:schemeClr val="accent3">
                    <a:lumMod val="50000"/>
                  </a:schemeClr>
                </a:solidFill>
                <a:latin typeface="+mn-lt"/>
                <a:cs typeface="Replica Std"/>
              </a:defRPr>
            </a:lvl1pPr>
          </a:lstStyle>
          <a:p>
            <a:pPr>
              <a:defRPr/>
            </a:pPr>
            <a:fld id="{E99622A6-2984-FB43-B5DD-D01E2FE74CFA}" type="slidenum">
              <a:rPr lang="en-GB"/>
              <a:t/>
            </a:fld>
            <a:endParaRPr lang="en-GB"/>
          </a:p>
        </p:txBody>
      </p:sp>
      <p:sp>
        <p:nvSpPr>
          <p:cNvPr id="10" name="Fußzeilenplatzhalter 5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2337775" y="4863148"/>
            <a:ext cx="6092212" cy="275400"/>
          </a:xfrm>
          <a:prstGeom prst="rect">
            <a:avLst/>
          </a:prstGeom>
        </p:spPr>
        <p:txBody>
          <a:bodyPr rtlCol="0"/>
          <a:lstStyle>
            <a:lvl1pPr algn="r">
              <a:spcBef>
                <a:spcPts val="0"/>
              </a:spcBef>
              <a:spcAft>
                <a:spcPts val="0"/>
              </a:spcAft>
              <a:defRPr sz="75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Replica Std"/>
              </a:defRPr>
            </a:lvl1pPr>
          </a:lstStyle>
          <a:p>
            <a:pPr>
              <a:defRPr/>
            </a:pPr>
            <a:r>
              <a:rPr lang="nn-NO"/>
              <a:t>Paper Titel inkl Paper ID-No  |  Presenter |  SIRM 2023</a:t>
            </a:r>
            <a:endParaRPr lang="en-GB"/>
          </a:p>
        </p:txBody>
      </p:sp>
      <p:pic>
        <p:nvPicPr>
          <p:cNvPr id="7" name="Grafik 6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354565" y="310055"/>
            <a:ext cx="1203648" cy="90273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Pr shadeToTitle="0">
        <a:solidFill>
          <a:schemeClr val="bg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Grafik 5" hidden="0"/>
          <p:cNvPicPr>
            <a:picLocks noChangeAspect="1"/>
          </p:cNvPicPr>
          <p:nvPr isPhoto="0" userDrawn="1"/>
        </p:nvPicPr>
        <p:blipFill>
          <a:blip r:embed="rId7"/>
          <a:stretch/>
        </p:blipFill>
        <p:spPr bwMode="auto">
          <a:xfrm>
            <a:off x="367650" y="4640448"/>
            <a:ext cx="8388000" cy="393187"/>
          </a:xfrm>
          <a:prstGeom prst="rect">
            <a:avLst/>
          </a:prstGeom>
        </p:spPr>
      </p:pic>
      <p:sp>
        <p:nvSpPr>
          <p:cNvPr id="1037" name="Rectangle 13" hidden="0"/>
          <p:cNvSpPr>
            <a:spLocks noChangeArrowheads="1"/>
          </p:cNvSpPr>
          <p:nvPr isPhoto="0" userDrawn="0"/>
        </p:nvSpPr>
        <p:spPr bwMode="auto">
          <a:xfrm>
            <a:off x="179516" y="565065"/>
            <a:ext cx="8713663" cy="8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/>
              <a:cs typeface="Tahoma"/>
            </a:endParaRPr>
          </a:p>
        </p:txBody>
      </p:sp>
      <p:sp>
        <p:nvSpPr>
          <p:cNvPr id="1026" name="Rectangle 2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>
          <a:xfrm>
            <a:off x="382701" y="406034"/>
            <a:ext cx="6633399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/>
          </a:bodyPr>
          <a:lstStyle/>
          <a:p>
            <a:pPr lvl="0">
              <a:defRPr/>
            </a:pPr>
            <a:r>
              <a:rPr lang="en-GB"/>
              <a:t>CAPTIONMASTERFORMAT CLICK TO CHANGE CAPTION (variable size)</a:t>
            </a:r>
            <a:endParaRPr/>
          </a:p>
        </p:txBody>
      </p:sp>
      <p:sp>
        <p:nvSpPr>
          <p:cNvPr id="1027" name="Rectangle 3" hidden="0"/>
          <p:cNvSpPr>
            <a:spLocks noChangeArrowheads="1" noGrp="1"/>
          </p:cNvSpPr>
          <p:nvPr isPhoto="0" userDrawn="0">
            <p:ph type="body" idx="1" hasCustomPrompt="0"/>
          </p:nvPr>
        </p:nvSpPr>
        <p:spPr bwMode="auto">
          <a:xfrm>
            <a:off x="359999" y="1348647"/>
            <a:ext cx="83887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/>
          </a:bodyPr>
          <a:lstStyle/>
          <a:p>
            <a:pPr lvl="0">
              <a:defRPr/>
            </a:pPr>
            <a:r>
              <a:rPr lang="en-GB"/>
              <a:t>Textmaster</a:t>
            </a:r>
            <a:r>
              <a:rPr lang="en-GB"/>
              <a:t> click to change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11" name="Rectangle 8" hidden="0"/>
          <p:cNvSpPr>
            <a:spLocks noChangeArrowheads="1"/>
          </p:cNvSpPr>
          <p:nvPr isPhoto="0" userDrawn="0"/>
        </p:nvSpPr>
        <p:spPr bwMode="auto">
          <a:xfrm>
            <a:off x="367650" y="228601"/>
            <a:ext cx="8388000" cy="40500"/>
          </a:xfrm>
          <a:prstGeom prst="rect">
            <a:avLst/>
          </a:prstGeom>
          <a:solidFill>
            <a:schemeClr val="accent1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latin typeface="Arial"/>
              <a:cs typeface="Tahoma"/>
            </a:endParaRPr>
          </a:p>
        </p:txBody>
      </p:sp>
      <p:sp>
        <p:nvSpPr>
          <p:cNvPr id="21" name="Foliennummernplatzhalter 6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308684" y="4863148"/>
            <a:ext cx="556554" cy="275400"/>
          </a:xfrm>
          <a:prstGeom prst="rect">
            <a:avLst/>
          </a:prstGeom>
        </p:spPr>
        <p:txBody>
          <a:bodyPr/>
          <a:lstStyle>
            <a:lvl1pPr algn="l">
              <a:defRPr sz="750">
                <a:solidFill>
                  <a:schemeClr val="accent3">
                    <a:lumMod val="50000"/>
                  </a:schemeClr>
                </a:solidFill>
                <a:latin typeface="+mn-lt"/>
                <a:cs typeface="Replica Std"/>
              </a:defRPr>
            </a:lvl1pPr>
          </a:lstStyle>
          <a:p>
            <a:pPr>
              <a:defRPr/>
            </a:pPr>
            <a:fld id="{E99622A6-2984-FB43-B5DD-D01E2FE74CFA}" type="slidenum">
              <a:rPr lang="en-GB"/>
              <a:t/>
            </a:fld>
            <a:endParaRPr lang="en-GB"/>
          </a:p>
        </p:txBody>
      </p:sp>
      <p:sp>
        <p:nvSpPr>
          <p:cNvPr id="23" name="Fußzeilenplatzhalter 5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2216472" y="4863148"/>
            <a:ext cx="6092212" cy="275400"/>
          </a:xfrm>
          <a:prstGeom prst="rect">
            <a:avLst/>
          </a:prstGeom>
        </p:spPr>
        <p:txBody>
          <a:bodyPr rtlCol="0"/>
          <a:lstStyle>
            <a:lvl1pPr algn="r">
              <a:spcBef>
                <a:spcPts val="0"/>
              </a:spcBef>
              <a:spcAft>
                <a:spcPts val="0"/>
              </a:spcAft>
              <a:defRPr sz="75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Replica Std"/>
              </a:defRPr>
            </a:lvl1pPr>
          </a:lstStyle>
          <a:p>
            <a:pPr>
              <a:defRPr/>
            </a:pPr>
            <a:r>
              <a:rPr lang="nn-NO"/>
              <a:t>Paper Titel inkl Paper ID-No  |  Presenter |  SIRM 2023</a:t>
            </a:r>
            <a:endParaRPr lang="en-GB"/>
          </a:p>
        </p:txBody>
      </p:sp>
      <p:grpSp>
        <p:nvGrpSpPr>
          <p:cNvPr id="3" name="Gruppierung 2" hidden="0"/>
          <p:cNvGrpSpPr/>
          <p:nvPr isPhoto="0" userDrawn="0"/>
        </p:nvGrpSpPr>
        <p:grpSpPr bwMode="auto">
          <a:xfrm>
            <a:off x="7294013" y="357917"/>
            <a:ext cx="1728684" cy="652654"/>
            <a:chOff x="7415316" y="357917"/>
            <a:chExt cx="1728684" cy="652654"/>
          </a:xfrm>
          <a:solidFill>
            <a:schemeClr val="bg1"/>
          </a:solidFill>
        </p:grpSpPr>
        <p:sp>
          <p:nvSpPr>
            <p:cNvPr id="15" name="Rechteck 14" hidden="0"/>
            <p:cNvSpPr/>
            <p:nvPr isPhoto="0" userDrawn="0"/>
          </p:nvSpPr>
          <p:spPr bwMode="auto">
            <a:xfrm>
              <a:off x="7415316" y="357917"/>
              <a:ext cx="1728684" cy="6526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16" name="Picture 9" descr="tud_logo" hidden="0"/>
            <p:cNvPicPr>
              <a:picLocks noChangeAspect="1" noChangeArrowheads="1"/>
            </p:cNvPicPr>
            <p:nvPr isPhoto="0" userDrawn="0"/>
          </p:nvPicPr>
          <p:blipFill>
            <a:blip r:embed="rId8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7733" t="6878" r="5453" b="9545"/>
            <a:stretch/>
          </p:blipFill>
          <p:spPr bwMode="auto">
            <a:xfrm>
              <a:off x="7608875" y="407299"/>
              <a:ext cx="1404584" cy="5406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Grafik 16" hidden="0"/>
          <p:cNvPicPr>
            <a:picLocks noChangeAspect="1"/>
          </p:cNvPicPr>
          <p:nvPr isPhoto="0" userDrawn="1"/>
        </p:nvPicPr>
        <p:blipFill>
          <a:blip r:embed="rId9"/>
          <a:stretch/>
        </p:blipFill>
        <p:spPr bwMode="auto">
          <a:xfrm>
            <a:off x="7544528" y="1013908"/>
            <a:ext cx="1224000" cy="335867"/>
          </a:xfrm>
          <a:prstGeom prst="rect">
            <a:avLst/>
          </a:prstGeom>
          <a:ln>
            <a:noFill/>
          </a:ln>
        </p:spPr>
      </p:pic>
      <p:sp>
        <p:nvSpPr>
          <p:cNvPr id="7" name="Textfeld 6" hidden="0"/>
          <p:cNvSpPr txBox="1"/>
          <p:nvPr isPhoto="0" userDrawn="1"/>
        </p:nvSpPr>
        <p:spPr bwMode="auto">
          <a:xfrm>
            <a:off x="1480977" y="4620570"/>
            <a:ext cx="997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800" spc="-30">
                <a:solidFill>
                  <a:srgbClr val="254A91"/>
                </a:solidFill>
              </a:rPr>
              <a:t>IMS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1" hdr="0" sldNum="1"/>
  <p:txStyles>
    <p:titleStyle>
      <a:lvl1pPr algn="l">
        <a:spcBef>
          <a:spcPts val="0"/>
        </a:spcBef>
        <a:spcAft>
          <a:spcPts val="0"/>
        </a:spcAft>
        <a:defRPr sz="2100" b="1" i="0">
          <a:solidFill>
            <a:schemeClr val="tx1"/>
          </a:solidFill>
          <a:latin typeface="+mj-lt"/>
          <a:ea typeface="Verdana"/>
          <a:cs typeface="Verdana"/>
        </a:defRPr>
      </a:lvl1pPr>
      <a:lvl2pPr algn="l">
        <a:spcBef>
          <a:spcPts val="0"/>
        </a:spcBef>
        <a:spcAft>
          <a:spcPts val="0"/>
        </a:spcAft>
        <a:defRPr sz="2150" b="1">
          <a:solidFill>
            <a:schemeClr val="tx1"/>
          </a:solidFill>
          <a:latin typeface="Arial"/>
        </a:defRPr>
      </a:lvl2pPr>
      <a:lvl3pPr algn="l">
        <a:spcBef>
          <a:spcPts val="0"/>
        </a:spcBef>
        <a:spcAft>
          <a:spcPts val="0"/>
        </a:spcAft>
        <a:defRPr sz="2150" b="1">
          <a:solidFill>
            <a:schemeClr val="tx1"/>
          </a:solidFill>
          <a:latin typeface="Arial"/>
        </a:defRPr>
      </a:lvl3pPr>
      <a:lvl4pPr algn="l">
        <a:spcBef>
          <a:spcPts val="0"/>
        </a:spcBef>
        <a:spcAft>
          <a:spcPts val="0"/>
        </a:spcAft>
        <a:defRPr sz="2150" b="1">
          <a:solidFill>
            <a:schemeClr val="tx1"/>
          </a:solidFill>
          <a:latin typeface="Arial"/>
        </a:defRPr>
      </a:lvl4pPr>
      <a:lvl5pPr algn="l">
        <a:spcBef>
          <a:spcPts val="0"/>
        </a:spcBef>
        <a:spcAft>
          <a:spcPts val="0"/>
        </a:spcAft>
        <a:defRPr sz="2150" b="1">
          <a:solidFill>
            <a:schemeClr val="tx1"/>
          </a:solidFill>
          <a:latin typeface="Arial"/>
        </a:defRPr>
      </a:lvl5pPr>
      <a:lvl6pPr marL="411480" algn="l">
        <a:spcBef>
          <a:spcPts val="0"/>
        </a:spcBef>
        <a:spcAft>
          <a:spcPts val="0"/>
        </a:spcAft>
        <a:defRPr sz="2150" b="1">
          <a:solidFill>
            <a:schemeClr val="tx1"/>
          </a:solidFill>
          <a:latin typeface="Arial"/>
        </a:defRPr>
      </a:lvl6pPr>
      <a:lvl7pPr marL="822960" algn="l">
        <a:spcBef>
          <a:spcPts val="0"/>
        </a:spcBef>
        <a:spcAft>
          <a:spcPts val="0"/>
        </a:spcAft>
        <a:defRPr sz="2150" b="1">
          <a:solidFill>
            <a:schemeClr val="tx1"/>
          </a:solidFill>
          <a:latin typeface="Arial"/>
        </a:defRPr>
      </a:lvl7pPr>
      <a:lvl8pPr marL="1234440" algn="l">
        <a:spcBef>
          <a:spcPts val="0"/>
        </a:spcBef>
        <a:spcAft>
          <a:spcPts val="0"/>
        </a:spcAft>
        <a:defRPr sz="2150" b="1">
          <a:solidFill>
            <a:schemeClr val="tx1"/>
          </a:solidFill>
          <a:latin typeface="Arial"/>
        </a:defRPr>
      </a:lvl8pPr>
      <a:lvl9pPr marL="1645920" algn="l">
        <a:spcBef>
          <a:spcPts val="0"/>
        </a:spcBef>
        <a:spcAft>
          <a:spcPts val="0"/>
        </a:spcAft>
        <a:defRPr sz="2150" b="1">
          <a:solidFill>
            <a:schemeClr val="tx1"/>
          </a:solidFill>
          <a:latin typeface="Arial"/>
        </a:defRPr>
      </a:lvl9pPr>
    </p:titleStyle>
    <p:bodyStyle>
      <a:lvl1pPr marL="161450" indent="-161450" algn="l">
        <a:lnSpc>
          <a:spcPct val="100000"/>
        </a:lnSpc>
        <a:spcBef>
          <a:spcPts val="180"/>
        </a:spcBef>
        <a:spcAft>
          <a:spcPts val="207"/>
        </a:spcAft>
        <a:buFont typeface="Wingdings"/>
        <a:buNone/>
        <a:defRPr sz="1500" b="0" i="0">
          <a:solidFill>
            <a:schemeClr val="tx1"/>
          </a:solidFill>
          <a:latin typeface="+mn-lt"/>
          <a:ea typeface="Verdana"/>
          <a:cs typeface="Verdana"/>
        </a:defRPr>
      </a:lvl1pPr>
      <a:lvl2pPr marL="161450" indent="-160020" algn="l">
        <a:lnSpc>
          <a:spcPct val="100000"/>
        </a:lnSpc>
        <a:spcBef>
          <a:spcPts val="180"/>
        </a:spcBef>
        <a:spcAft>
          <a:spcPts val="207"/>
        </a:spcAft>
        <a:buFont typeface="Wingdings"/>
        <a:buChar char="§"/>
        <a:defRPr sz="1500" b="0" i="0">
          <a:solidFill>
            <a:schemeClr val="tx1"/>
          </a:solidFill>
          <a:latin typeface="+mn-lt"/>
          <a:ea typeface="Verdana"/>
          <a:cs typeface="Verdana"/>
        </a:defRPr>
      </a:lvl2pPr>
      <a:lvl3pPr marL="484347" indent="-168593" algn="l">
        <a:lnSpc>
          <a:spcPct val="100000"/>
        </a:lnSpc>
        <a:spcBef>
          <a:spcPts val="180"/>
        </a:spcBef>
        <a:spcAft>
          <a:spcPts val="207"/>
        </a:spcAft>
        <a:buFont typeface="Wingdings"/>
        <a:buChar char="§"/>
        <a:defRPr sz="1400" b="0" i="0">
          <a:solidFill>
            <a:schemeClr val="tx1"/>
          </a:solidFill>
          <a:latin typeface="+mn-lt"/>
          <a:ea typeface="Verdana"/>
          <a:cs typeface="Verdana"/>
        </a:defRPr>
      </a:lvl3pPr>
      <a:lvl4pPr marL="645795" indent="-155735" algn="l">
        <a:lnSpc>
          <a:spcPct val="100000"/>
        </a:lnSpc>
        <a:spcBef>
          <a:spcPts val="180"/>
        </a:spcBef>
        <a:spcAft>
          <a:spcPts val="207"/>
        </a:spcAft>
        <a:buFont typeface="Wingdings"/>
        <a:buChar char="§"/>
        <a:defRPr sz="1300" b="0" i="0">
          <a:solidFill>
            <a:schemeClr val="tx1"/>
          </a:solidFill>
          <a:latin typeface="+mn-lt"/>
          <a:ea typeface="Verdana"/>
          <a:cs typeface="Verdana"/>
        </a:defRPr>
      </a:lvl4pPr>
      <a:lvl5pPr marL="817245" indent="-170022" algn="l">
        <a:lnSpc>
          <a:spcPct val="100000"/>
        </a:lnSpc>
        <a:spcBef>
          <a:spcPts val="180"/>
        </a:spcBef>
        <a:spcAft>
          <a:spcPts val="207"/>
        </a:spcAft>
        <a:buFont typeface="Wingdings"/>
        <a:buChar char="§"/>
        <a:defRPr sz="1200" b="0" i="0">
          <a:solidFill>
            <a:schemeClr val="tx1"/>
          </a:solidFill>
          <a:latin typeface="+mn-lt"/>
          <a:ea typeface="Verdana"/>
          <a:cs typeface="Verdana"/>
        </a:defRPr>
      </a:lvl5pPr>
      <a:lvl6pPr marL="1228725" indent="-170022" algn="l">
        <a:spcBef>
          <a:spcPts val="0"/>
        </a:spcBef>
        <a:spcAft>
          <a:spcPts val="0"/>
        </a:spcAft>
        <a:buFont typeface="Wingdings"/>
        <a:buChar char="§"/>
        <a:defRPr sz="1450">
          <a:solidFill>
            <a:schemeClr val="tx1"/>
          </a:solidFill>
          <a:latin typeface="+mn-lt"/>
        </a:defRPr>
      </a:lvl6pPr>
      <a:lvl7pPr marL="1640205" indent="-170022" algn="l">
        <a:spcBef>
          <a:spcPts val="0"/>
        </a:spcBef>
        <a:spcAft>
          <a:spcPts val="0"/>
        </a:spcAft>
        <a:buFont typeface="Wingdings"/>
        <a:buChar char="§"/>
        <a:defRPr sz="1450">
          <a:solidFill>
            <a:schemeClr val="tx1"/>
          </a:solidFill>
          <a:latin typeface="+mn-lt"/>
        </a:defRPr>
      </a:lvl7pPr>
      <a:lvl8pPr marL="2051685" indent="-170022" algn="l">
        <a:spcBef>
          <a:spcPts val="0"/>
        </a:spcBef>
        <a:spcAft>
          <a:spcPts val="0"/>
        </a:spcAft>
        <a:buFont typeface="Wingdings"/>
        <a:buChar char="§"/>
        <a:defRPr sz="1450">
          <a:solidFill>
            <a:schemeClr val="tx1"/>
          </a:solidFill>
          <a:latin typeface="+mn-lt"/>
        </a:defRPr>
      </a:lvl8pPr>
      <a:lvl9pPr marL="2463165" indent="-170022" algn="l">
        <a:spcBef>
          <a:spcPts val="0"/>
        </a:spcBef>
        <a:spcAft>
          <a:spcPts val="0"/>
        </a:spcAft>
        <a:buFont typeface="Wingdings"/>
        <a:buChar char="§"/>
        <a:defRPr sz="145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822960"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>
        <a:defRPr sz="16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Textplatzhalter 2" hidden="0"/>
          <p:cNvSpPr>
            <a:spLocks noGrp="1"/>
          </p:cNvSpPr>
          <p:nvPr isPhoto="0" userDrawn="0">
            <p:ph type="body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 hidden="0"/>
          <p:cNvSpPr>
            <a:spLocks noGrp="1"/>
          </p:cNvSpPr>
          <p:nvPr isPhoto="0" userDrawn="0">
            <p:ph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2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Inhaltsplatzhalter 4" hidden="0"/>
          <p:cNvSpPr>
            <a:spLocks noGrp="1"/>
          </p:cNvSpPr>
          <p:nvPr isPhoto="0" userDrawn="0">
            <p:ph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" name="Fußzeilenplatzhalter 1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nn-NO"/>
              <a:t>Paper Titel inkl Paper ID-No  |  Presenter |  SIRM 2023</a:t>
            </a:r>
            <a:endParaRPr lang="en-GB"/>
          </a:p>
        </p:txBody>
      </p:sp>
      <p:sp>
        <p:nvSpPr>
          <p:cNvPr id="4" name="Foliennummernplatzhalter 3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/>
        <p:txBody>
          <a:bodyPr/>
          <a:lstStyle/>
          <a:p>
            <a:pPr>
              <a:defRPr/>
            </a:pPr>
            <a:fld id="{E99622A6-2984-FB43-B5DD-D01E2FE74CFA}" type="slidenum">
              <a:rPr lang="en-GB"/>
              <a:t>4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Inhaltsplatzhalter 4" hidden="0"/>
          <p:cNvSpPr>
            <a:spLocks noGrp="1"/>
          </p:cNvSpPr>
          <p:nvPr isPhoto="0" userDrawn="0">
            <p:ph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Titel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" name="Fußzeilenplatzhalter 1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nn-NO"/>
              <a:t>Paper Titel inkl Paper ID-No  |  Presenter |  SIRM 2023</a:t>
            </a:r>
            <a:endParaRPr lang="en-GB"/>
          </a:p>
        </p:txBody>
      </p:sp>
      <p:sp>
        <p:nvSpPr>
          <p:cNvPr id="3" name="Foliennummernplatzhalter 2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/>
        <p:txBody>
          <a:bodyPr/>
          <a:lstStyle/>
          <a:p>
            <a:pPr>
              <a:defRPr/>
            </a:pPr>
            <a:fld id="{E99622A6-2984-FB43-B5DD-D01E2FE74CFA}" type="slidenum">
              <a:rPr lang="en-GB"/>
              <a:t>5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20221215_SIRM2023_16_9">
  <a:themeElements>
    <a:clrScheme name="SIRM">
      <a:dk1>
        <a:srgbClr val="000000"/>
      </a:dk1>
      <a:lt1>
        <a:srgbClr val="FFFFFF"/>
      </a:lt1>
      <a:dk2>
        <a:srgbClr val="254A91"/>
      </a:dk2>
      <a:lt2>
        <a:srgbClr val="808080"/>
      </a:lt2>
      <a:accent1>
        <a:srgbClr val="FDCA00"/>
      </a:accent1>
      <a:accent2>
        <a:srgbClr val="254A91"/>
      </a:accent2>
      <a:accent3>
        <a:srgbClr val="FFFFFF"/>
      </a:accent3>
      <a:accent4>
        <a:srgbClr val="000000"/>
      </a:accent4>
      <a:accent5>
        <a:srgbClr val="DAEDEF"/>
      </a:accent5>
      <a:accent6>
        <a:srgbClr val="254A91"/>
      </a:accent6>
      <a:hlink>
        <a:srgbClr val="009999"/>
      </a:hlink>
      <a:folHlink>
        <a:srgbClr val="99CC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190821_Fachgebiete_16_9</Template>
  <TotalTime>0</TotalTime>
  <Words>0</Words>
  <Application>ONLYOFFICE/7.1.1.23</Application>
  <DocSecurity>0</DocSecurity>
  <PresentationFormat>Bildschirmpräsentation (16:9)</PresentationFormat>
  <Paragraphs>0</Paragraphs>
  <Slides>5</Slides>
  <Notes>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Theme 1</vt:lpstr>
      <vt:lpstr>Slide 1</vt:lpstr>
      <vt:lpstr>Slide 2</vt:lpstr>
      <vt:lpstr>Slide 3</vt:lpstr>
      <vt:lpstr>Slide 4</vt:lpstr>
      <vt:lpstr>Slide 5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Jens-Ole Kracht</dc:creator>
  <cp:keywords/>
  <dc:description/>
  <dc:identifier/>
  <dc:language/>
  <cp:lastModifiedBy>Sarah Schwarz</cp:lastModifiedBy>
  <cp:revision>62</cp:revision>
  <dcterms:created xsi:type="dcterms:W3CDTF">2019-08-29T13:29:49Z</dcterms:created>
  <dcterms:modified xsi:type="dcterms:W3CDTF">2023-01-30T08:44:33Z</dcterms:modified>
  <cp:category/>
  <cp:contentStatus/>
  <cp:version/>
</cp:coreProperties>
</file>